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9"/>
  </p:notesMasterIdLst>
  <p:sldIdLst>
    <p:sldId id="269" r:id="rId3"/>
    <p:sldId id="270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82" r:id="rId12"/>
    <p:sldId id="278" r:id="rId13"/>
    <p:sldId id="279" r:id="rId14"/>
    <p:sldId id="283" r:id="rId15"/>
    <p:sldId id="280" r:id="rId16"/>
    <p:sldId id="281" r:id="rId17"/>
    <p:sldId id="267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11B"/>
    <a:srgbClr val="003252"/>
    <a:srgbClr val="013334"/>
    <a:srgbClr val="10069F"/>
    <a:srgbClr val="4E2A84"/>
    <a:srgbClr val="582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8" autoAdjust="0"/>
    <p:restoredTop sz="86378" autoAdjust="0"/>
  </p:normalViewPr>
  <p:slideViewPr>
    <p:cSldViewPr>
      <p:cViewPr varScale="1">
        <p:scale>
          <a:sx n="92" d="100"/>
          <a:sy n="92" d="100"/>
        </p:scale>
        <p:origin x="69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570D6A-FB49-A14C-9B03-21B3417100CD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B6C83-B894-2740-9986-97D8BB6F6D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two</a:t>
            </a:r>
            <a:r>
              <a:rPr lang="en-US" baseline="0" dirty="0" smtClean="0"/>
              <a:t> parts: network science and network visualization. they of course fit together, but we’ll discuss them each in turn.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5914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didn’t have to look</a:t>
            </a:r>
            <a:r>
              <a:rPr lang="en-US" baseline="0" dirty="0" smtClean="0"/>
              <a:t> far on my hard drive for this one</a:t>
            </a:r>
            <a:r>
              <a:rPr lang="is-IS" baseline="0" smtClean="0"/>
              <a:t>…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2470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velocity </a:t>
            </a:r>
            <a:r>
              <a:rPr lang="en-US" dirty="0" err="1" smtClean="0"/>
              <a:t>verlet</a:t>
            </a:r>
            <a:r>
              <a:rPr lang="en-US" baseline="0" dirty="0" smtClean="0"/>
              <a:t> algorithm! called “force”</a:t>
            </a:r>
          </a:p>
          <a:p>
            <a:r>
              <a:rPr lang="en-US" baseline="0" dirty="0" smtClean="0"/>
              <a:t>minimize space wasted on paper (</a:t>
            </a:r>
            <a:r>
              <a:rPr lang="en-US" baseline="0" dirty="0" err="1" smtClean="0"/>
              <a:t>reingold-tilfold</a:t>
            </a:r>
            <a:r>
              <a:rPr lang="en-US" baseline="0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38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 layout</a:t>
            </a:r>
            <a:r>
              <a:rPr lang="en-US" baseline="0" dirty="0" smtClean="0"/>
              <a:t> algorithm here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ecs-network.serv.pacific.edu</a:t>
            </a:r>
            <a:r>
              <a:rPr lang="en-US" dirty="0" smtClean="0"/>
              <a:t>/past-courses/2015-fall-ecpe-177/</a:t>
            </a:r>
            <a:r>
              <a:rPr lang="en-US" dirty="0" err="1" smtClean="0"/>
              <a:t>facebook</a:t>
            </a:r>
            <a:r>
              <a:rPr lang="en-US" dirty="0" smtClean="0"/>
              <a:t>-world-friend-map/view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46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field of</a:t>
            </a:r>
            <a:r>
              <a:rPr lang="en-US" baseline="0" dirty="0" smtClean="0"/>
              <a:t> graph theory, now </a:t>
            </a:r>
            <a:r>
              <a:rPr lang="en-US" dirty="0" smtClean="0"/>
              <a:t>network science,</a:t>
            </a:r>
            <a:r>
              <a:rPr lang="en-US" baseline="0" dirty="0" smtClean="0"/>
              <a:t> began with a simple problem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5662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konisburg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314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euler</a:t>
            </a:r>
            <a:r>
              <a:rPr lang="en-US" dirty="0" smtClean="0"/>
              <a:t>, it’s not possible!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https://</a:t>
            </a:r>
            <a:r>
              <a:rPr lang="en-US" sz="1200" dirty="0" err="1" smtClean="0"/>
              <a:t>en.wikipedia.org</a:t>
            </a:r>
            <a:r>
              <a:rPr lang="en-US" sz="1200" dirty="0" smtClean="0"/>
              <a:t>/wiki/</a:t>
            </a:r>
            <a:r>
              <a:rPr lang="en-US" sz="1200" dirty="0" err="1" smtClean="0"/>
              <a:t>File:Leonhard_Euler.jpg</a:t>
            </a:r>
            <a:endParaRPr lang="en-US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4146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four color</a:t>
            </a:r>
            <a:r>
              <a:rPr lang="en-US" baseline="0" dirty="0" smtClean="0"/>
              <a:t> problem- turns out this is a graph theory problem too. it’s been solved by a computer!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8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Erdos</a:t>
            </a:r>
            <a:r>
              <a:rPr lang="en-US" baseline="0" dirty="0" err="1" smtClean="0"/>
              <a:t>-Renyi</a:t>
            </a:r>
            <a:endParaRPr lang="en-US" baseline="0" dirty="0" smtClean="0"/>
          </a:p>
          <a:p>
            <a:r>
              <a:rPr lang="en-US" baseline="0" dirty="0" smtClean="0"/>
              <a:t>Problem- we never see them in the real world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6253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small-world,</a:t>
            </a:r>
            <a:r>
              <a:rPr lang="en-US" baseline="0" dirty="0" smtClean="0"/>
              <a:t> we find these!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worrydream.com</a:t>
            </a:r>
            <a:r>
              <a:rPr lang="en-US" dirty="0" smtClean="0"/>
              <a:t>/</a:t>
            </a:r>
            <a:r>
              <a:rPr lang="en-US" dirty="0" err="1" smtClean="0"/>
              <a:t>ScientificCommunicationAsSequentialArt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040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from </a:t>
            </a:r>
            <a:r>
              <a:rPr lang="en-US" dirty="0" err="1" smtClean="0"/>
              <a:t>Heer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5337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from </a:t>
            </a:r>
            <a:r>
              <a:rPr lang="en-US" dirty="0" err="1" smtClean="0"/>
              <a:t>chris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993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28800"/>
            <a:ext cx="7772400" cy="90054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28194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8956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11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89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0297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09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835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291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405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1973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094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94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60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8498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395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2103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194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82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93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506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95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4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28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12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NUL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0CF78-BAF2-4139-91F3-215362EF2725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99840-EED6-4E7F-ABD0-291243E0C4F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6578550" y="62508"/>
            <a:ext cx="2143379" cy="248989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59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DA78D-F215-42DF-9B83-6796C1E09096}" type="datetimeFigureOut">
              <a:rPr lang="en-US" smtClean="0"/>
              <a:pPr/>
              <a:t>1/23/17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270C0-C7DC-4B4C-8145-AB8DD9F1416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201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NUL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NUL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918854"/>
            <a:ext cx="7772400" cy="900546"/>
          </a:xfrm>
        </p:spPr>
        <p:txBody>
          <a:bodyPr/>
          <a:lstStyle/>
          <a:p>
            <a:r>
              <a:rPr lang="en-US" dirty="0" smtClean="0"/>
              <a:t>Networks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0326" y="5831663"/>
            <a:ext cx="4244553" cy="493075"/>
          </a:xfrm>
          <a:prstGeom prst="rect">
            <a:avLst/>
          </a:prstGeom>
        </p:spPr>
      </p:pic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512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819400" y="3031274"/>
            <a:ext cx="8229600" cy="1143000"/>
          </a:xfrm>
        </p:spPr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465857"/>
            <a:ext cx="6477000" cy="6273833"/>
          </a:xfrm>
        </p:spPr>
      </p:pic>
    </p:spTree>
    <p:extLst>
      <p:ext uri="{BB962C8B-B14F-4D97-AF65-F5344CB8AC3E}">
        <p14:creationId xmlns:p14="http://schemas.microsoft.com/office/powerpoint/2010/main" val="223417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59363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/>
              <a:t>Tournaments</a:t>
            </a:r>
            <a:br>
              <a:rPr lang="en-US"/>
            </a:br>
            <a:r>
              <a:rPr lang="en-US"/>
              <a:t>Organization Charts</a:t>
            </a:r>
            <a:br>
              <a:rPr lang="en-US"/>
            </a:br>
            <a:r>
              <a:rPr lang="en-US"/>
              <a:t>Genealogy</a:t>
            </a:r>
            <a:br>
              <a:rPr lang="en-US"/>
            </a:br>
            <a:r>
              <a:rPr lang="en-US"/>
              <a:t>Diagramming (e.g., Visio)</a:t>
            </a:r>
            <a:br>
              <a:rPr lang="en-US"/>
            </a:br>
            <a:r>
              <a:rPr lang="en-US"/>
              <a:t>Biological Interactions (Genes, Proteins) Computer Networks</a:t>
            </a:r>
            <a:br>
              <a:rPr lang="en-US"/>
            </a:br>
            <a:r>
              <a:rPr lang="en-US"/>
              <a:t>Social Networks</a:t>
            </a:r>
            <a:br>
              <a:rPr lang="en-US"/>
            </a:br>
            <a:r>
              <a:rPr lang="en-US"/>
              <a:t>Simulation and Modeling</a:t>
            </a:r>
            <a:br>
              <a:rPr lang="en-US"/>
            </a:br>
            <a:r>
              <a:rPr lang="en-US"/>
              <a:t>Integrated Circuit Design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943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Nodes + Links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95400"/>
            <a:ext cx="7162800" cy="5328229"/>
          </a:xfrm>
        </p:spPr>
      </p:pic>
    </p:spTree>
    <p:extLst>
      <p:ext uri="{BB962C8B-B14F-4D97-AF65-F5344CB8AC3E}">
        <p14:creationId xmlns:p14="http://schemas.microsoft.com/office/powerpoint/2010/main" val="534521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533400"/>
            <a:ext cx="7337738" cy="6081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773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Physics-based (VV)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“Tidying” layouts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Radial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Circular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Hierarchical (+trees)</a:t>
            </a:r>
          </a:p>
        </p:txBody>
      </p:sp>
    </p:spTree>
    <p:extLst>
      <p:ext uri="{BB962C8B-B14F-4D97-AF65-F5344CB8AC3E}">
        <p14:creationId xmlns:p14="http://schemas.microsoft.com/office/powerpoint/2010/main" val="523608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1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824" y="5334000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Depends on the data!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0470"/>
            <a:ext cx="9144000" cy="455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809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school_logo1_rgb_xl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72" y="2724912"/>
            <a:ext cx="7229856" cy="140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97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24200"/>
            <a:ext cx="8229600" cy="1143000"/>
          </a:xfrm>
        </p:spPr>
        <p:txBody>
          <a:bodyPr/>
          <a:lstStyle/>
          <a:p>
            <a:r>
              <a:rPr lang="en-US" dirty="0" smtClean="0"/>
              <a:t>The bridge problem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025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846138"/>
            <a:ext cx="6350000" cy="5080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257800" y="6504315"/>
            <a:ext cx="4572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smtClean="0"/>
              <a:t>https</a:t>
            </a:r>
            <a:r>
              <a:rPr lang="en-US" sz="1100" dirty="0"/>
              <a:t>://</a:t>
            </a:r>
            <a:r>
              <a:rPr lang="en-US" sz="1100" dirty="0" err="1"/>
              <a:t>commons.wikimedia.org</a:t>
            </a:r>
            <a:r>
              <a:rPr lang="en-US" sz="1100" dirty="0"/>
              <a:t>/w/</a:t>
            </a:r>
            <a:r>
              <a:rPr lang="en-US" sz="1100" dirty="0" err="1"/>
              <a:t>index.php?curid</a:t>
            </a:r>
            <a:r>
              <a:rPr lang="en-US" sz="1100" dirty="0"/>
              <a:t>=112920</a:t>
            </a:r>
          </a:p>
        </p:txBody>
      </p:sp>
    </p:spTree>
    <p:extLst>
      <p:ext uri="{BB962C8B-B14F-4D97-AF65-F5344CB8AC3E}">
        <p14:creationId xmlns:p14="http://schemas.microsoft.com/office/powerpoint/2010/main" val="1654363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200" y="4466070"/>
            <a:ext cx="2286000" cy="1828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846138"/>
            <a:ext cx="3810000" cy="497031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6100" y="859993"/>
            <a:ext cx="26162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261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846138"/>
            <a:ext cx="3810000" cy="5080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34000" y="6497638"/>
            <a:ext cx="4572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smtClean="0"/>
              <a:t>https</a:t>
            </a:r>
            <a:r>
              <a:rPr lang="en-US" sz="1100" dirty="0"/>
              <a:t>://</a:t>
            </a:r>
            <a:r>
              <a:rPr lang="en-US" sz="1100" dirty="0" err="1"/>
              <a:t>commons.wikimedia.org</a:t>
            </a:r>
            <a:r>
              <a:rPr lang="en-US" sz="1100" dirty="0"/>
              <a:t>/w/</a:t>
            </a:r>
            <a:r>
              <a:rPr lang="en-US" sz="1100" dirty="0" err="1"/>
              <a:t>index.php?curid</a:t>
            </a:r>
            <a:r>
              <a:rPr lang="en-US" sz="1100" dirty="0"/>
              <a:t>=1680050</a:t>
            </a:r>
          </a:p>
        </p:txBody>
      </p:sp>
    </p:spTree>
    <p:extLst>
      <p:ext uri="{BB962C8B-B14F-4D97-AF65-F5344CB8AC3E}">
        <p14:creationId xmlns:p14="http://schemas.microsoft.com/office/powerpoint/2010/main" val="928033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95600"/>
            <a:ext cx="8229600" cy="1143000"/>
          </a:xfrm>
        </p:spPr>
        <p:txBody>
          <a:bodyPr/>
          <a:lstStyle/>
          <a:p>
            <a:r>
              <a:rPr lang="en-US" smtClean="0"/>
              <a:t>Random networks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24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0" y="829348"/>
            <a:ext cx="5080000" cy="5080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72000" y="6325558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worrydream.com</a:t>
            </a:r>
            <a:r>
              <a:rPr lang="en-US" sz="1200" dirty="0"/>
              <a:t>/</a:t>
            </a:r>
            <a:r>
              <a:rPr lang="en-US" sz="1200" dirty="0" err="1"/>
              <a:t>ScientificCommunicationAsSequentialArt</a:t>
            </a:r>
            <a:r>
              <a:rPr lang="en-US" sz="12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107413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0000" t="-169" b="15291"/>
          <a:stretch/>
        </p:blipFill>
        <p:spPr>
          <a:xfrm>
            <a:off x="1981200" y="1631197"/>
            <a:ext cx="5334000" cy="4267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800600" y="6308725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 smtClean="0"/>
              <a:t>https</a:t>
            </a:r>
            <a:r>
              <a:rPr lang="en-US" sz="1200" dirty="0"/>
              <a:t>://</a:t>
            </a:r>
            <a:r>
              <a:rPr lang="en-US" sz="1200" dirty="0" err="1"/>
              <a:t>commons.wikimedia.org</a:t>
            </a:r>
            <a:r>
              <a:rPr lang="en-US" sz="1200" dirty="0"/>
              <a:t>/w/</a:t>
            </a:r>
            <a:r>
              <a:rPr lang="en-US" sz="1200" dirty="0" err="1"/>
              <a:t>index.php?curid</a:t>
            </a:r>
            <a:r>
              <a:rPr lang="en-US" sz="1200" dirty="0"/>
              <a:t>=646994</a:t>
            </a:r>
          </a:p>
        </p:txBody>
      </p:sp>
    </p:spTree>
    <p:extLst>
      <p:ext uri="{BB962C8B-B14F-4D97-AF65-F5344CB8AC3E}">
        <p14:creationId xmlns:p14="http://schemas.microsoft.com/office/powerpoint/2010/main" val="183739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 smtClean="0"/>
              <a:t>Network vis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595359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188</Words>
  <Application>Microsoft Macintosh PowerPoint</Application>
  <PresentationFormat>On-screen Show (4:3)</PresentationFormat>
  <Paragraphs>54</Paragraphs>
  <Slides>16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Arial</vt:lpstr>
      <vt:lpstr>Office Theme</vt:lpstr>
      <vt:lpstr>Custom Design</vt:lpstr>
      <vt:lpstr>Networks</vt:lpstr>
      <vt:lpstr>The bridge problem</vt:lpstr>
      <vt:lpstr>PowerPoint Presentation</vt:lpstr>
      <vt:lpstr>PowerPoint Presentation</vt:lpstr>
      <vt:lpstr>PowerPoint Presentation</vt:lpstr>
      <vt:lpstr>Random networks</vt:lpstr>
      <vt:lpstr>PowerPoint Presentation</vt:lpstr>
      <vt:lpstr>PowerPoint Presentation</vt:lpstr>
      <vt:lpstr>PowerPoint Presentation</vt:lpstr>
      <vt:lpstr>Data</vt:lpstr>
      <vt:lpstr>PowerPoint Presentation</vt:lpstr>
      <vt:lpstr>Nodes + Links</vt:lpstr>
      <vt:lpstr>PowerPoint Presentation</vt:lpstr>
      <vt:lpstr>Layout algorithms</vt:lpstr>
      <vt:lpstr>Depends on the data!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Yalom’s curative factors</dc:title>
  <dc:creator>Administrator</dc:creator>
  <cp:lastModifiedBy>Andrew Reagan</cp:lastModifiedBy>
  <cp:revision>90</cp:revision>
  <dcterms:created xsi:type="dcterms:W3CDTF">2017-01-23T07:55:18Z</dcterms:created>
  <dcterms:modified xsi:type="dcterms:W3CDTF">2017-01-23T19:44:49Z</dcterms:modified>
</cp:coreProperties>
</file>

<file path=docProps/thumbnail.jpeg>
</file>